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57" r:id="rId2"/>
    <p:sldMasterId id="2147483686" r:id="rId3"/>
    <p:sldMasterId id="2147483666" r:id="rId4"/>
    <p:sldMasterId id="2147483678" r:id="rId5"/>
  </p:sldMasterIdLst>
  <p:notesMasterIdLst>
    <p:notesMasterId r:id="rId8"/>
  </p:notesMasterIdLst>
  <p:handoutMasterIdLst>
    <p:handoutMasterId r:id="rId9"/>
  </p:handoutMasterIdLst>
  <p:sldIdLst>
    <p:sldId id="282" r:id="rId6"/>
    <p:sldId id="276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6" autoAdjust="0"/>
    <p:restoredTop sz="94633" autoAdjust="0"/>
  </p:normalViewPr>
  <p:slideViewPr>
    <p:cSldViewPr snapToGrid="0">
      <p:cViewPr varScale="1">
        <p:scale>
          <a:sx n="62" d="100"/>
          <a:sy n="62" d="100"/>
        </p:scale>
        <p:origin x="10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06.10.2023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06.10.2023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hetused.ee/" TargetMode="External"/><Relationship Id="rId2" Type="http://schemas.openxmlformats.org/officeDocument/2006/relationships/hyperlink" Target="mailto:tarmo@vahetused.ee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visekassa.ee/partnerile/raviasutusele/haiguste-ennetus/jamesoolevahi-soeluuring" TargetMode="External"/><Relationship Id="rId2" Type="http://schemas.openxmlformats.org/officeDocument/2006/relationships/hyperlink" Target="https://medre.tehik.ee/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perearst@tervisekassa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10D21A-BE0E-47CA-A7E4-0A4C4FA64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Perearstide infotund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FBD89-1582-48CC-851A-690EBB790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28.09.2023	kell 14-16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2B348-98B5-4832-857E-4746D152D0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t-EE" sz="2400" dirty="0"/>
          </a:p>
          <a:p>
            <a:r>
              <a:rPr lang="et-EE" sz="2400" dirty="0"/>
              <a:t>Kopsuvähi alarmsümptomid</a:t>
            </a:r>
          </a:p>
          <a:p>
            <a:r>
              <a:rPr lang="et-EE" sz="2400" dirty="0"/>
              <a:t>Vahetused.ee tutvustus – </a:t>
            </a:r>
            <a:r>
              <a:rPr lang="et-EE" sz="2400" dirty="0">
                <a:hlinkClick r:id="rId2"/>
              </a:rPr>
              <a:t>tarmo@vahetused.ee</a:t>
            </a:r>
            <a:r>
              <a:rPr lang="et-EE" sz="2400" dirty="0"/>
              <a:t> </a:t>
            </a:r>
            <a:r>
              <a:rPr lang="et-EE" sz="2400" dirty="0">
                <a:hlinkClick r:id="rId3"/>
              </a:rPr>
              <a:t>www.vahetused.ee</a:t>
            </a:r>
            <a:endParaRPr lang="et-EE" sz="2400" dirty="0"/>
          </a:p>
          <a:p>
            <a:r>
              <a:rPr lang="et-EE" sz="2400" dirty="0"/>
              <a:t>Gripi vaktsiinide tellimiskeskkond</a:t>
            </a:r>
          </a:p>
          <a:p>
            <a:r>
              <a:rPr lang="et-EE" sz="2400" dirty="0"/>
              <a:t>Teraapiafondi muudatused</a:t>
            </a:r>
          </a:p>
          <a:p>
            <a:r>
              <a:rPr lang="et-EE" sz="2400" dirty="0" err="1"/>
              <a:t>EPSi</a:t>
            </a:r>
            <a:r>
              <a:rPr lang="et-EE" sz="2400" dirty="0"/>
              <a:t> teemad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69956E-AC27-4C07-8153-7F4FC74C81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/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16FCE7-A644-407C-969C-B8B6D53A69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5" r="1702" b="1702"/>
          <a:stretch/>
        </p:blipFill>
        <p:spPr>
          <a:xfrm flipH="1" flipV="1">
            <a:off x="7959724" y="0"/>
            <a:ext cx="423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83860-16CE-4F0C-AD2F-0CD2E84B6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err="1"/>
              <a:t>Meeldetuletav</a:t>
            </a:r>
            <a:r>
              <a:rPr lang="et-EE" dirty="0"/>
              <a:t>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55D0-5F19-47A8-93E7-9201B140C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671195"/>
            <a:ext cx="10585450" cy="276999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A92CD-6C9F-4E24-B023-B7521DEA82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sz="2400" dirty="0"/>
              <a:t>Terviseameti </a:t>
            </a:r>
            <a:r>
              <a:rPr lang="et-EE" sz="2400" dirty="0" err="1"/>
              <a:t>Medre</a:t>
            </a:r>
            <a:r>
              <a:rPr lang="et-EE" sz="2400" dirty="0"/>
              <a:t> register - </a:t>
            </a:r>
            <a:r>
              <a:rPr lang="et-EE" sz="2400" dirty="0">
                <a:hlinkClick r:id="rId2"/>
              </a:rPr>
              <a:t>https://medre.tehik.ee/</a:t>
            </a:r>
            <a:endParaRPr lang="et-EE" sz="2400" dirty="0"/>
          </a:p>
          <a:p>
            <a:pPr marL="0" indent="0">
              <a:buNone/>
            </a:pPr>
            <a:r>
              <a:rPr lang="et-EE" sz="2400" dirty="0"/>
              <a:t>	-oluline hoida info registris värskena (kontaktandmed, nimistu töötajad 	ja rollid, vastuvõtu ajad, telefoni konsultatsiooni ajad).</a:t>
            </a:r>
          </a:p>
          <a:p>
            <a:r>
              <a:rPr lang="et-EE" sz="2400" dirty="0"/>
              <a:t>JVS testkomplektide ja soolepuhastuspreparaatide tellimine. </a:t>
            </a:r>
            <a:r>
              <a:rPr lang="et-EE" sz="2400" dirty="0">
                <a:hlinkClick r:id="rId3"/>
              </a:rPr>
              <a:t>https://tervisekassa.ee/partnerile/raviasutusele/haiguste-ennetus/jamesoolevahi-soeluuring</a:t>
            </a: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Küsimused/mõtted/kommentaarid aadressile </a:t>
            </a:r>
            <a:r>
              <a:rPr lang="et-EE" sz="2400" dirty="0">
                <a:hlinkClick r:id="rId4"/>
              </a:rPr>
              <a:t>perearst@tervisekassa.ee</a:t>
            </a:r>
            <a:endParaRPr lang="et-EE" sz="24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742095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1332</TotalTime>
  <Words>97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Gerda Palts</dc:creator>
  <cp:lastModifiedBy>Elina Müürsepp</cp:lastModifiedBy>
  <cp:revision>9</cp:revision>
  <dcterms:created xsi:type="dcterms:W3CDTF">2021-05-06T11:48:22Z</dcterms:created>
  <dcterms:modified xsi:type="dcterms:W3CDTF">2023-10-06T12:29:54Z</dcterms:modified>
</cp:coreProperties>
</file>