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657" r:id="rId5"/>
    <p:sldMasterId id="2147483686" r:id="rId6"/>
    <p:sldMasterId id="2147483666" r:id="rId7"/>
    <p:sldMasterId id="2147483678" r:id="rId8"/>
  </p:sldMasterIdLst>
  <p:notesMasterIdLst>
    <p:notesMasterId r:id="rId14"/>
  </p:notesMasterIdLst>
  <p:handoutMasterIdLst>
    <p:handoutMasterId r:id="rId15"/>
  </p:handoutMasterIdLst>
  <p:sldIdLst>
    <p:sldId id="296" r:id="rId9"/>
    <p:sldId id="308" r:id="rId10"/>
    <p:sldId id="309" r:id="rId11"/>
    <p:sldId id="303" r:id="rId12"/>
    <p:sldId id="306" r:id="rId13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45FD5D-2204-8BE3-5E65-1F2BFAF25D71}" name="Tiiu Rudov" initials="TR" userId="S::tiiu.rudov@haigekassa.ee::fccdb865-9cce-415d-b471-c11732b8a7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21126-03AB-4894-83DA-BCFA212E2238}" v="13" dt="2022-04-08T07:19:24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u Rudov" userId="fccdb865-9cce-415d-b471-c11732b8a7ed" providerId="ADAL" clId="{C20290CB-B8AA-4412-88FC-C7E6CB5C5A3E}"/>
    <pc:docChg chg="modSld">
      <pc:chgData name="Tiiu Rudov" userId="fccdb865-9cce-415d-b471-c11732b8a7ed" providerId="ADAL" clId="{C20290CB-B8AA-4412-88FC-C7E6CB5C5A3E}" dt="2021-10-29T07:31:04.617" v="4" actId="14100"/>
      <pc:docMkLst>
        <pc:docMk/>
      </pc:docMkLst>
      <pc:sldChg chg="addSp delSp modSp mod">
        <pc:chgData name="Tiiu Rudov" userId="fccdb865-9cce-415d-b471-c11732b8a7ed" providerId="ADAL" clId="{C20290CB-B8AA-4412-88FC-C7E6CB5C5A3E}" dt="2021-10-29T07:31:04.617" v="4" actId="14100"/>
        <pc:sldMkLst>
          <pc:docMk/>
          <pc:sldMk cId="2670399076" sldId="304"/>
        </pc:sldMkLst>
        <pc:spChg chg="del">
          <ac:chgData name="Tiiu Rudov" userId="fccdb865-9cce-415d-b471-c11732b8a7ed" providerId="ADAL" clId="{C20290CB-B8AA-4412-88FC-C7E6CB5C5A3E}" dt="2021-10-29T07:30:55.210" v="0"/>
          <ac:spMkLst>
            <pc:docMk/>
            <pc:sldMk cId="2670399076" sldId="304"/>
            <ac:spMk id="4" creationId="{1AA1C12D-89E6-4404-B95B-BDCA171405CA}"/>
          </ac:spMkLst>
        </pc:spChg>
        <pc:picChg chg="add mod">
          <ac:chgData name="Tiiu Rudov" userId="fccdb865-9cce-415d-b471-c11732b8a7ed" providerId="ADAL" clId="{C20290CB-B8AA-4412-88FC-C7E6CB5C5A3E}" dt="2021-10-29T07:31:04.617" v="4" actId="14100"/>
          <ac:picMkLst>
            <pc:docMk/>
            <pc:sldMk cId="2670399076" sldId="304"/>
            <ac:picMk id="3" creationId="{534336F6-2E46-47F3-8035-92713D3EC7EF}"/>
          </ac:picMkLst>
        </pc:picChg>
      </pc:sldChg>
    </pc:docChg>
  </pc:docChgLst>
  <pc:docChgLst>
    <pc:chgData name="Tiiu Rudov" userId="S::tiiu.rudov@haigekassa.ee::fccdb865-9cce-415d-b471-c11732b8a7ed" providerId="AD" clId="Web-{5524AA62-4FD7-8C58-59CF-47F14229322C}"/>
    <pc:docChg chg="modSld">
      <pc:chgData name="Tiiu Rudov" userId="S::tiiu.rudov@haigekassa.ee::fccdb865-9cce-415d-b471-c11732b8a7ed" providerId="AD" clId="Web-{5524AA62-4FD7-8C58-59CF-47F14229322C}" dt="2021-10-29T07:29:36.228" v="48" actId="14100"/>
      <pc:docMkLst>
        <pc:docMk/>
      </pc:docMkLst>
      <pc:sldChg chg="modSp">
        <pc:chgData name="Tiiu Rudov" userId="S::tiiu.rudov@haigekassa.ee::fccdb865-9cce-415d-b471-c11732b8a7ed" providerId="AD" clId="Web-{5524AA62-4FD7-8C58-59CF-47F14229322C}" dt="2021-10-29T07:27:08.662" v="31" actId="14100"/>
        <pc:sldMkLst>
          <pc:docMk/>
          <pc:sldMk cId="23317922" sldId="303"/>
        </pc:sldMkLst>
        <pc:spChg chg="mod">
          <ac:chgData name="Tiiu Rudov" userId="S::tiiu.rudov@haigekassa.ee::fccdb865-9cce-415d-b471-c11732b8a7ed" providerId="AD" clId="Web-{5524AA62-4FD7-8C58-59CF-47F14229322C}" dt="2021-10-29T07:26:58.052" v="27" actId="14100"/>
          <ac:spMkLst>
            <pc:docMk/>
            <pc:sldMk cId="23317922" sldId="303"/>
            <ac:spMk id="2" creationId="{D403471E-6DD3-48B0-9629-68C180117E50}"/>
          </ac:spMkLst>
        </pc:spChg>
        <pc:picChg chg="mod">
          <ac:chgData name="Tiiu Rudov" userId="S::tiiu.rudov@haigekassa.ee::fccdb865-9cce-415d-b471-c11732b8a7ed" providerId="AD" clId="Web-{5524AA62-4FD7-8C58-59CF-47F14229322C}" dt="2021-10-29T07:27:08.662" v="31" actId="14100"/>
          <ac:picMkLst>
            <pc:docMk/>
            <pc:sldMk cId="23317922" sldId="303"/>
            <ac:picMk id="11" creationId="{ACE5A267-BBA8-4281-9B65-CC991E78DCF3}"/>
          </ac:picMkLst>
        </pc:picChg>
      </pc:sldChg>
      <pc:sldChg chg="addSp delSp modSp">
        <pc:chgData name="Tiiu Rudov" userId="S::tiiu.rudov@haigekassa.ee::fccdb865-9cce-415d-b471-c11732b8a7ed" providerId="AD" clId="Web-{5524AA62-4FD7-8C58-59CF-47F14229322C}" dt="2021-10-29T07:29:36.228" v="48" actId="14100"/>
        <pc:sldMkLst>
          <pc:docMk/>
          <pc:sldMk cId="2670399076" sldId="304"/>
        </pc:sldMkLst>
        <pc:spChg chg="mod">
          <ac:chgData name="Tiiu Rudov" userId="S::tiiu.rudov@haigekassa.ee::fccdb865-9cce-415d-b471-c11732b8a7ed" providerId="AD" clId="Web-{5524AA62-4FD7-8C58-59CF-47F14229322C}" dt="2021-10-29T07:27:40.803" v="37" actId="14100"/>
          <ac:spMkLst>
            <pc:docMk/>
            <pc:sldMk cId="2670399076" sldId="304"/>
            <ac:spMk id="2" creationId="{3548DB29-905D-40BD-847B-1A0F8C0D9170}"/>
          </ac:spMkLst>
        </pc:spChg>
        <pc:spChg chg="add del mod">
          <ac:chgData name="Tiiu Rudov" userId="S::tiiu.rudov@haigekassa.ee::fccdb865-9cce-415d-b471-c11732b8a7ed" providerId="AD" clId="Web-{5524AA62-4FD7-8C58-59CF-47F14229322C}" dt="2021-10-29T07:29:17.681" v="42"/>
          <ac:spMkLst>
            <pc:docMk/>
            <pc:sldMk cId="2670399076" sldId="304"/>
            <ac:spMk id="4" creationId="{8DCD4014-8E4A-43FA-8E47-1E5AB7E795C5}"/>
          </ac:spMkLst>
        </pc:spChg>
        <pc:picChg chg="add mod ord">
          <ac:chgData name="Tiiu Rudov" userId="S::tiiu.rudov@haigekassa.ee::fccdb865-9cce-415d-b471-c11732b8a7ed" providerId="AD" clId="Web-{5524AA62-4FD7-8C58-59CF-47F14229322C}" dt="2021-10-29T07:29:36.228" v="48" actId="14100"/>
          <ac:picMkLst>
            <pc:docMk/>
            <pc:sldMk cId="2670399076" sldId="304"/>
            <ac:picMk id="5" creationId="{D16510AC-96BF-40CF-A820-60D43F1B263D}"/>
          </ac:picMkLst>
        </pc:picChg>
        <pc:picChg chg="del mod">
          <ac:chgData name="Tiiu Rudov" userId="S::tiiu.rudov@haigekassa.ee::fccdb865-9cce-415d-b471-c11732b8a7ed" providerId="AD" clId="Web-{5524AA62-4FD7-8C58-59CF-47F14229322C}" dt="2021-10-29T07:29:02.399" v="41"/>
          <ac:picMkLst>
            <pc:docMk/>
            <pc:sldMk cId="2670399076" sldId="304"/>
            <ac:picMk id="10" creationId="{0447044A-6A38-46C2-9344-30CC875C1DEE}"/>
          </ac:picMkLst>
        </pc:picChg>
      </pc:sldChg>
      <pc:sldChg chg="modSp">
        <pc:chgData name="Tiiu Rudov" userId="S::tiiu.rudov@haigekassa.ee::fccdb865-9cce-415d-b471-c11732b8a7ed" providerId="AD" clId="Web-{5524AA62-4FD7-8C58-59CF-47F14229322C}" dt="2021-10-29T07:27:29.834" v="35" actId="14100"/>
        <pc:sldMkLst>
          <pc:docMk/>
          <pc:sldMk cId="3755500312" sldId="306"/>
        </pc:sldMkLst>
        <pc:spChg chg="mod">
          <ac:chgData name="Tiiu Rudov" userId="S::tiiu.rudov@haigekassa.ee::fccdb865-9cce-415d-b471-c11732b8a7ed" providerId="AD" clId="Web-{5524AA62-4FD7-8C58-59CF-47F14229322C}" dt="2021-10-29T07:27:22.678" v="33" actId="14100"/>
          <ac:spMkLst>
            <pc:docMk/>
            <pc:sldMk cId="3755500312" sldId="306"/>
            <ac:spMk id="2" creationId="{043437AD-85A4-427C-B452-362824435FAA}"/>
          </ac:spMkLst>
        </pc:spChg>
        <pc:picChg chg="mod">
          <ac:chgData name="Tiiu Rudov" userId="S::tiiu.rudov@haigekassa.ee::fccdb865-9cce-415d-b471-c11732b8a7ed" providerId="AD" clId="Web-{5524AA62-4FD7-8C58-59CF-47F14229322C}" dt="2021-10-29T07:27:29.834" v="35" actId="14100"/>
          <ac:picMkLst>
            <pc:docMk/>
            <pc:sldMk cId="3755500312" sldId="306"/>
            <ac:picMk id="12" creationId="{8280EBB3-4450-49CC-8AC5-E9E45B8B2263}"/>
          </ac:picMkLst>
        </pc:picChg>
      </pc:sldChg>
      <pc:sldChg chg="modNotes">
        <pc:chgData name="Tiiu Rudov" userId="S::tiiu.rudov@haigekassa.ee::fccdb865-9cce-415d-b471-c11732b8a7ed" providerId="AD" clId="Web-{5524AA62-4FD7-8C58-59CF-47F14229322C}" dt="2021-10-29T07:26:39.583" v="25"/>
        <pc:sldMkLst>
          <pc:docMk/>
          <pc:sldMk cId="750019935" sldId="307"/>
        </pc:sldMkLst>
      </pc:sldChg>
      <pc:sldChg chg="modSp">
        <pc:chgData name="Tiiu Rudov" userId="S::tiiu.rudov@haigekassa.ee::fccdb865-9cce-415d-b471-c11732b8a7ed" providerId="AD" clId="Web-{5524AA62-4FD7-8C58-59CF-47F14229322C}" dt="2021-10-29T07:25:49.738" v="2" actId="20577"/>
        <pc:sldMkLst>
          <pc:docMk/>
          <pc:sldMk cId="1807603157" sldId="308"/>
        </pc:sldMkLst>
        <pc:spChg chg="mod">
          <ac:chgData name="Tiiu Rudov" userId="S::tiiu.rudov@haigekassa.ee::fccdb865-9cce-415d-b471-c11732b8a7ed" providerId="AD" clId="Web-{5524AA62-4FD7-8C58-59CF-47F14229322C}" dt="2021-10-29T07:25:49.738" v="2" actId="20577"/>
          <ac:spMkLst>
            <pc:docMk/>
            <pc:sldMk cId="1807603157" sldId="308"/>
            <ac:spMk id="2" creationId="{F0440B2D-E168-4C62-B9C5-3BEBC9C6BA87}"/>
          </ac:spMkLst>
        </pc:spChg>
      </pc:sldChg>
    </pc:docChg>
  </pc:docChgLst>
  <pc:docChgLst>
    <pc:chgData name="Tiiu Rudov" userId="fccdb865-9cce-415d-b471-c11732b8a7ed" providerId="ADAL" clId="{114ACDB8-E723-452E-A6CB-EBE1BF7B61B3}"/>
    <pc:docChg chg="custSel addSld delSld modSld sldOrd">
      <pc:chgData name="Tiiu Rudov" userId="fccdb865-9cce-415d-b471-c11732b8a7ed" providerId="ADAL" clId="{114ACDB8-E723-452E-A6CB-EBE1BF7B61B3}" dt="2022-01-13T07:25:36.225" v="319" actId="6549"/>
      <pc:docMkLst>
        <pc:docMk/>
      </pc:docMkLst>
      <pc:sldChg chg="modSp mod ord">
        <pc:chgData name="Tiiu Rudov" userId="fccdb865-9cce-415d-b471-c11732b8a7ed" providerId="ADAL" clId="{114ACDB8-E723-452E-A6CB-EBE1BF7B61B3}" dt="2022-01-13T07:25:13.899" v="303"/>
        <pc:sldMkLst>
          <pc:docMk/>
          <pc:sldMk cId="2507326157" sldId="296"/>
        </pc:sldMkLst>
        <pc:spChg chg="mod">
          <ac:chgData name="Tiiu Rudov" userId="fccdb865-9cce-415d-b471-c11732b8a7ed" providerId="ADAL" clId="{114ACDB8-E723-452E-A6CB-EBE1BF7B61B3}" dt="2022-01-13T06:32:01.785" v="2" actId="20577"/>
          <ac:spMkLst>
            <pc:docMk/>
            <pc:sldMk cId="2507326157" sldId="296"/>
            <ac:spMk id="3" creationId="{653D85DE-DAFC-4E41-8E9E-51DBF9CB9056}"/>
          </ac:spMkLst>
        </pc:spChg>
        <pc:spChg chg="mod">
          <ac:chgData name="Tiiu Rudov" userId="fccdb865-9cce-415d-b471-c11732b8a7ed" providerId="ADAL" clId="{114ACDB8-E723-452E-A6CB-EBE1BF7B61B3}" dt="2022-01-13T06:32:16.365" v="12" actId="20577"/>
          <ac:spMkLst>
            <pc:docMk/>
            <pc:sldMk cId="2507326157" sldId="296"/>
            <ac:spMk id="4" creationId="{F4325B90-79F7-497F-B3C3-7713466D29FE}"/>
          </ac:spMkLst>
        </pc:spChg>
      </pc:sldChg>
      <pc:sldChg chg="modSp mod ord">
        <pc:chgData name="Tiiu Rudov" userId="fccdb865-9cce-415d-b471-c11732b8a7ed" providerId="ADAL" clId="{114ACDB8-E723-452E-A6CB-EBE1BF7B61B3}" dt="2022-01-13T07:25:36.225" v="319" actId="6549"/>
        <pc:sldMkLst>
          <pc:docMk/>
          <pc:sldMk cId="23317922" sldId="303"/>
        </pc:sldMkLst>
        <pc:spChg chg="mod">
          <ac:chgData name="Tiiu Rudov" userId="fccdb865-9cce-415d-b471-c11732b8a7ed" providerId="ADAL" clId="{114ACDB8-E723-452E-A6CB-EBE1BF7B61B3}" dt="2022-01-13T07:25:36.225" v="319" actId="6549"/>
          <ac:spMkLst>
            <pc:docMk/>
            <pc:sldMk cId="23317922" sldId="303"/>
            <ac:spMk id="2" creationId="{D403471E-6DD3-48B0-9629-68C180117E50}"/>
          </ac:spMkLst>
        </pc:spChg>
      </pc:sldChg>
      <pc:sldChg chg="del">
        <pc:chgData name="Tiiu Rudov" userId="fccdb865-9cce-415d-b471-c11732b8a7ed" providerId="ADAL" clId="{114ACDB8-E723-452E-A6CB-EBE1BF7B61B3}" dt="2022-01-13T07:24:37.170" v="285" actId="2696"/>
        <pc:sldMkLst>
          <pc:docMk/>
          <pc:sldMk cId="2670399076" sldId="304"/>
        </pc:sldMkLst>
      </pc:sldChg>
      <pc:sldChg chg="modSp mod">
        <pc:chgData name="Tiiu Rudov" userId="fccdb865-9cce-415d-b471-c11732b8a7ed" providerId="ADAL" clId="{114ACDB8-E723-452E-A6CB-EBE1BF7B61B3}" dt="2022-01-13T06:35:59.422" v="135" actId="20577"/>
        <pc:sldMkLst>
          <pc:docMk/>
          <pc:sldMk cId="3755500312" sldId="306"/>
        </pc:sldMkLst>
        <pc:spChg chg="mod">
          <ac:chgData name="Tiiu Rudov" userId="fccdb865-9cce-415d-b471-c11732b8a7ed" providerId="ADAL" clId="{114ACDB8-E723-452E-A6CB-EBE1BF7B61B3}" dt="2022-01-13T06:35:59.422" v="135" actId="20577"/>
          <ac:spMkLst>
            <pc:docMk/>
            <pc:sldMk cId="3755500312" sldId="306"/>
            <ac:spMk id="2" creationId="{043437AD-85A4-427C-B452-362824435FAA}"/>
          </ac:spMkLst>
        </pc:spChg>
      </pc:sldChg>
      <pc:sldChg chg="addSp delSp modSp mod modNotesTx">
        <pc:chgData name="Tiiu Rudov" userId="fccdb865-9cce-415d-b471-c11732b8a7ed" providerId="ADAL" clId="{114ACDB8-E723-452E-A6CB-EBE1BF7B61B3}" dt="2022-01-13T07:09:40.130" v="256" actId="14100"/>
        <pc:sldMkLst>
          <pc:docMk/>
          <pc:sldMk cId="1807603157" sldId="308"/>
        </pc:sldMkLst>
        <pc:spChg chg="mod">
          <ac:chgData name="Tiiu Rudov" userId="fccdb865-9cce-415d-b471-c11732b8a7ed" providerId="ADAL" clId="{114ACDB8-E723-452E-A6CB-EBE1BF7B61B3}" dt="2022-01-13T06:34:59.741" v="95" actId="1076"/>
          <ac:spMkLst>
            <pc:docMk/>
            <pc:sldMk cId="1807603157" sldId="308"/>
            <ac:spMk id="2" creationId="{F0440B2D-E168-4C62-B9C5-3BEBC9C6BA87}"/>
          </ac:spMkLst>
        </pc:spChg>
        <pc:spChg chg="add del mod">
          <ac:chgData name="Tiiu Rudov" userId="fccdb865-9cce-415d-b471-c11732b8a7ed" providerId="ADAL" clId="{114ACDB8-E723-452E-A6CB-EBE1BF7B61B3}" dt="2022-01-13T06:35:13.097" v="100" actId="21"/>
          <ac:spMkLst>
            <pc:docMk/>
            <pc:sldMk cId="1807603157" sldId="308"/>
            <ac:spMk id="6" creationId="{4ECD2086-838B-44F6-BFD4-9C923DF7C73F}"/>
          </ac:spMkLst>
        </pc:spChg>
        <pc:graphicFrameChg chg="add mod">
          <ac:chgData name="Tiiu Rudov" userId="fccdb865-9cce-415d-b471-c11732b8a7ed" providerId="ADAL" clId="{114ACDB8-E723-452E-A6CB-EBE1BF7B61B3}" dt="2022-01-13T06:34:45.560" v="92"/>
          <ac:graphicFrameMkLst>
            <pc:docMk/>
            <pc:sldMk cId="1807603157" sldId="308"/>
            <ac:graphicFrameMk id="4" creationId="{8AFBE16B-D681-4614-9265-3A6470562BA2}"/>
          </ac:graphicFrameMkLst>
        </pc:graphicFrameChg>
        <pc:picChg chg="add del mod">
          <ac:chgData name="Tiiu Rudov" userId="fccdb865-9cce-415d-b471-c11732b8a7ed" providerId="ADAL" clId="{114ACDB8-E723-452E-A6CB-EBE1BF7B61B3}" dt="2022-01-13T07:09:30.405" v="251" actId="21"/>
          <ac:picMkLst>
            <pc:docMk/>
            <pc:sldMk cId="1807603157" sldId="308"/>
            <ac:picMk id="3" creationId="{45C53F58-DDD7-44A8-83F2-68FFCD4B4ADB}"/>
          </ac:picMkLst>
        </pc:picChg>
        <pc:picChg chg="add mod">
          <ac:chgData name="Tiiu Rudov" userId="fccdb865-9cce-415d-b471-c11732b8a7ed" providerId="ADAL" clId="{114ACDB8-E723-452E-A6CB-EBE1BF7B61B3}" dt="2022-01-13T07:09:40.130" v="256" actId="14100"/>
          <ac:picMkLst>
            <pc:docMk/>
            <pc:sldMk cId="1807603157" sldId="308"/>
            <ac:picMk id="7" creationId="{8B033F57-B574-4D84-B69B-D1BCA293B95B}"/>
          </ac:picMkLst>
        </pc:picChg>
        <pc:picChg chg="del mod">
          <ac:chgData name="Tiiu Rudov" userId="fccdb865-9cce-415d-b471-c11732b8a7ed" providerId="ADAL" clId="{114ACDB8-E723-452E-A6CB-EBE1BF7B61B3}" dt="2022-01-13T06:34:50.436" v="94" actId="21"/>
          <ac:picMkLst>
            <pc:docMk/>
            <pc:sldMk cId="1807603157" sldId="308"/>
            <ac:picMk id="15" creationId="{5D3D5337-918C-4F24-B9B7-FD777B4892AB}"/>
          </ac:picMkLst>
        </pc:picChg>
      </pc:sldChg>
      <pc:sldChg chg="addSp delSp modSp new mod">
        <pc:chgData name="Tiiu Rudov" userId="fccdb865-9cce-415d-b471-c11732b8a7ed" providerId="ADAL" clId="{114ACDB8-E723-452E-A6CB-EBE1BF7B61B3}" dt="2022-01-13T07:14:01.169" v="284" actId="1076"/>
        <pc:sldMkLst>
          <pc:docMk/>
          <pc:sldMk cId="4266249883" sldId="309"/>
        </pc:sldMkLst>
        <pc:spChg chg="mod">
          <ac:chgData name="Tiiu Rudov" userId="fccdb865-9cce-415d-b471-c11732b8a7ed" providerId="ADAL" clId="{114ACDB8-E723-452E-A6CB-EBE1BF7B61B3}" dt="2022-01-13T07:09:56.582" v="265" actId="6549"/>
          <ac:spMkLst>
            <pc:docMk/>
            <pc:sldMk cId="4266249883" sldId="309"/>
            <ac:spMk id="2" creationId="{5C7C44A7-DBDC-43E2-8481-2A4DDDB382ED}"/>
          </ac:spMkLst>
        </pc:spChg>
        <pc:spChg chg="del">
          <ac:chgData name="Tiiu Rudov" userId="fccdb865-9cce-415d-b471-c11732b8a7ed" providerId="ADAL" clId="{114ACDB8-E723-452E-A6CB-EBE1BF7B61B3}" dt="2022-01-13T06:48:50.629" v="242" actId="21"/>
          <ac:spMkLst>
            <pc:docMk/>
            <pc:sldMk cId="4266249883" sldId="309"/>
            <ac:spMk id="3" creationId="{C0673FF0-C6EB-4EE5-B2E3-F1F2E11D6D0E}"/>
          </ac:spMkLst>
        </pc:spChg>
        <pc:spChg chg="del">
          <ac:chgData name="Tiiu Rudov" userId="fccdb865-9cce-415d-b471-c11732b8a7ed" providerId="ADAL" clId="{114ACDB8-E723-452E-A6CB-EBE1BF7B61B3}" dt="2022-01-13T06:48:28.037" v="236"/>
          <ac:spMkLst>
            <pc:docMk/>
            <pc:sldMk cId="4266249883" sldId="309"/>
            <ac:spMk id="4" creationId="{2B4CC889-50A0-4348-A717-DABA356FC330}"/>
          </ac:spMkLst>
        </pc:spChg>
        <pc:spChg chg="add del mod">
          <ac:chgData name="Tiiu Rudov" userId="fccdb865-9cce-415d-b471-c11732b8a7ed" providerId="ADAL" clId="{114ACDB8-E723-452E-A6CB-EBE1BF7B61B3}" dt="2022-01-13T07:12:47.953" v="269" actId="21"/>
          <ac:spMkLst>
            <pc:docMk/>
            <pc:sldMk cId="4266249883" sldId="309"/>
            <ac:spMk id="8" creationId="{D7313AA3-B077-463C-A682-621CDBCD1E4A}"/>
          </ac:spMkLst>
        </pc:spChg>
        <pc:graphicFrameChg chg="add mod">
          <ac:chgData name="Tiiu Rudov" userId="fccdb865-9cce-415d-b471-c11732b8a7ed" providerId="ADAL" clId="{114ACDB8-E723-452E-A6CB-EBE1BF7B61B3}" dt="2022-01-13T07:13:48.083" v="278"/>
          <ac:graphicFrameMkLst>
            <pc:docMk/>
            <pc:sldMk cId="4266249883" sldId="309"/>
            <ac:graphicFrameMk id="9" creationId="{59309380-3781-4CAB-9475-95CF92E37C8E}"/>
          </ac:graphicFrameMkLst>
        </pc:graphicFrameChg>
        <pc:picChg chg="add del mod">
          <ac:chgData name="Tiiu Rudov" userId="fccdb865-9cce-415d-b471-c11732b8a7ed" providerId="ADAL" clId="{114ACDB8-E723-452E-A6CB-EBE1BF7B61B3}" dt="2022-01-13T07:12:42.295" v="268" actId="21"/>
          <ac:picMkLst>
            <pc:docMk/>
            <pc:sldMk cId="4266249883" sldId="309"/>
            <ac:picMk id="5" creationId="{BED8C4B4-B75E-4D6F-9AFE-719D551431BB}"/>
          </ac:picMkLst>
        </pc:picChg>
        <pc:picChg chg="add del mod">
          <ac:chgData name="Tiiu Rudov" userId="fccdb865-9cce-415d-b471-c11732b8a7ed" providerId="ADAL" clId="{114ACDB8-E723-452E-A6CB-EBE1BF7B61B3}" dt="2022-01-13T07:13:52.654" v="280" actId="21"/>
          <ac:picMkLst>
            <pc:docMk/>
            <pc:sldMk cId="4266249883" sldId="309"/>
            <ac:picMk id="6" creationId="{1DD026BC-5577-4035-BFB9-FD6431D85417}"/>
          </ac:picMkLst>
        </pc:picChg>
        <pc:picChg chg="add mod">
          <ac:chgData name="Tiiu Rudov" userId="fccdb865-9cce-415d-b471-c11732b8a7ed" providerId="ADAL" clId="{114ACDB8-E723-452E-A6CB-EBE1BF7B61B3}" dt="2022-01-13T07:14:01.169" v="284" actId="1076"/>
          <ac:picMkLst>
            <pc:docMk/>
            <pc:sldMk cId="4266249883" sldId="309"/>
            <ac:picMk id="10" creationId="{04822344-8D14-405D-87B7-F14A38EE208B}"/>
          </ac:picMkLst>
        </pc:picChg>
      </pc:sldChg>
    </pc:docChg>
  </pc:docChgLst>
  <pc:docChgLst>
    <pc:chgData name="Tiiu Rudov" userId="S::tiiu.rudov@haigekassa.ee::fccdb865-9cce-415d-b471-c11732b8a7ed" providerId="AD" clId="Web-{6991845C-D308-4B86-8001-20D4D55AD5B6}"/>
    <pc:docChg chg="modSld sldOrd">
      <pc:chgData name="Tiiu Rudov" userId="S::tiiu.rudov@haigekassa.ee::fccdb865-9cce-415d-b471-c11732b8a7ed" providerId="AD" clId="Web-{6991845C-D308-4B86-8001-20D4D55AD5B6}" dt="2021-10-29T14:40:38.998" v="25"/>
      <pc:docMkLst>
        <pc:docMk/>
      </pc:docMkLst>
      <pc:sldChg chg="ord modNotes">
        <pc:chgData name="Tiiu Rudov" userId="S::tiiu.rudov@haigekassa.ee::fccdb865-9cce-415d-b471-c11732b8a7ed" providerId="AD" clId="Web-{6991845C-D308-4B86-8001-20D4D55AD5B6}" dt="2021-10-29T14:40:13.419" v="15"/>
        <pc:sldMkLst>
          <pc:docMk/>
          <pc:sldMk cId="2670399076" sldId="304"/>
        </pc:sldMkLst>
      </pc:sldChg>
      <pc:sldChg chg="modSp ord">
        <pc:chgData name="Tiiu Rudov" userId="S::tiiu.rudov@haigekassa.ee::fccdb865-9cce-415d-b471-c11732b8a7ed" providerId="AD" clId="Web-{6991845C-D308-4B86-8001-20D4D55AD5B6}" dt="2021-10-29T14:40:38.998" v="25"/>
        <pc:sldMkLst>
          <pc:docMk/>
          <pc:sldMk cId="2165956466" sldId="305"/>
        </pc:sldMkLst>
        <pc:graphicFrameChg chg="mod modGraphic">
          <ac:chgData name="Tiiu Rudov" userId="S::tiiu.rudov@haigekassa.ee::fccdb865-9cce-415d-b471-c11732b8a7ed" providerId="AD" clId="Web-{6991845C-D308-4B86-8001-20D4D55AD5B6}" dt="2021-10-29T14:40:38.998" v="25"/>
          <ac:graphicFrameMkLst>
            <pc:docMk/>
            <pc:sldMk cId="2165956466" sldId="305"/>
            <ac:graphicFrameMk id="9" creationId="{7E7BCD8E-3EFB-42B3-9C88-BC3E2C89ABC9}"/>
          </ac:graphicFrameMkLst>
        </pc:graphicFrameChg>
      </pc:sldChg>
    </pc:docChg>
  </pc:docChgLst>
  <pc:docChgLst>
    <pc:chgData name="Tiiu Rudov" userId="S::tiiu.rudov@haigekassa.ee::fccdb865-9cce-415d-b471-c11732b8a7ed" providerId="AD" clId="Web-{F5032601-1081-41DC-BB75-CF973C4711DA}"/>
    <pc:docChg chg="modSld">
      <pc:chgData name="Tiiu Rudov" userId="S::tiiu.rudov@haigekassa.ee::fccdb865-9cce-415d-b471-c11732b8a7ed" providerId="AD" clId="Web-{F5032601-1081-41DC-BB75-CF973C4711DA}" dt="2021-10-29T07:30:29.005" v="0"/>
      <pc:docMkLst>
        <pc:docMk/>
      </pc:docMkLst>
      <pc:sldChg chg="addSp delSp modSp">
        <pc:chgData name="Tiiu Rudov" userId="S::tiiu.rudov@haigekassa.ee::fccdb865-9cce-415d-b471-c11732b8a7ed" providerId="AD" clId="Web-{F5032601-1081-41DC-BB75-CF973C4711DA}" dt="2021-10-29T07:30:29.005" v="0"/>
        <pc:sldMkLst>
          <pc:docMk/>
          <pc:sldMk cId="2670399076" sldId="304"/>
        </pc:sldMkLst>
        <pc:spChg chg="add mod">
          <ac:chgData name="Tiiu Rudov" userId="S::tiiu.rudov@haigekassa.ee::fccdb865-9cce-415d-b471-c11732b8a7ed" providerId="AD" clId="Web-{F5032601-1081-41DC-BB75-CF973C4711DA}" dt="2021-10-29T07:30:29.005" v="0"/>
          <ac:spMkLst>
            <pc:docMk/>
            <pc:sldMk cId="2670399076" sldId="304"/>
            <ac:spMk id="4" creationId="{1AA1C12D-89E6-4404-B95B-BDCA171405CA}"/>
          </ac:spMkLst>
        </pc:spChg>
        <pc:picChg chg="del">
          <ac:chgData name="Tiiu Rudov" userId="S::tiiu.rudov@haigekassa.ee::fccdb865-9cce-415d-b471-c11732b8a7ed" providerId="AD" clId="Web-{F5032601-1081-41DC-BB75-CF973C4711DA}" dt="2021-10-29T07:30:29.005" v="0"/>
          <ac:picMkLst>
            <pc:docMk/>
            <pc:sldMk cId="2670399076" sldId="304"/>
            <ac:picMk id="5" creationId="{D16510AC-96BF-40CF-A820-60D43F1B263D}"/>
          </ac:picMkLst>
        </pc:picChg>
      </pc:sldChg>
    </pc:docChg>
  </pc:docChgLst>
  <pc:docChgLst>
    <pc:chgData name="Tiiu Rudov" userId="S::tiiu.rudov@haigekassa.ee::fccdb865-9cce-415d-b471-c11732b8a7ed" providerId="AD" clId="Web-{15351C2F-AE4E-470C-96F3-E477AE08818F}"/>
    <pc:docChg chg="delSld modSld">
      <pc:chgData name="Tiiu Rudov" userId="S::tiiu.rudov@haigekassa.ee::fccdb865-9cce-415d-b471-c11732b8a7ed" providerId="AD" clId="Web-{15351C2F-AE4E-470C-96F3-E477AE08818F}" dt="2021-10-29T14:38:24.416" v="29"/>
      <pc:docMkLst>
        <pc:docMk/>
      </pc:docMkLst>
      <pc:sldChg chg="del">
        <pc:chgData name="Tiiu Rudov" userId="S::tiiu.rudov@haigekassa.ee::fccdb865-9cce-415d-b471-c11732b8a7ed" providerId="AD" clId="Web-{15351C2F-AE4E-470C-96F3-E477AE08818F}" dt="2021-10-29T14:37:09.289" v="3"/>
        <pc:sldMkLst>
          <pc:docMk/>
          <pc:sldMk cId="33032028" sldId="292"/>
        </pc:sldMkLst>
      </pc:sldChg>
      <pc:sldChg chg="del">
        <pc:chgData name="Tiiu Rudov" userId="S::tiiu.rudov@haigekassa.ee::fccdb865-9cce-415d-b471-c11732b8a7ed" providerId="AD" clId="Web-{15351C2F-AE4E-470C-96F3-E477AE08818F}" dt="2021-10-29T14:37:11.492" v="4"/>
        <pc:sldMkLst>
          <pc:docMk/>
          <pc:sldMk cId="1150760366" sldId="293"/>
        </pc:sldMkLst>
      </pc:sldChg>
      <pc:sldChg chg="modSp del">
        <pc:chgData name="Tiiu Rudov" userId="S::tiiu.rudov@haigekassa.ee::fccdb865-9cce-415d-b471-c11732b8a7ed" providerId="AD" clId="Web-{15351C2F-AE4E-470C-96F3-E477AE08818F}" dt="2021-10-29T14:36:53.007" v="1"/>
        <pc:sldMkLst>
          <pc:docMk/>
          <pc:sldMk cId="4203530820" sldId="294"/>
        </pc:sldMkLst>
        <pc:spChg chg="mod">
          <ac:chgData name="Tiiu Rudov" userId="S::tiiu.rudov@haigekassa.ee::fccdb865-9cce-415d-b471-c11732b8a7ed" providerId="AD" clId="Web-{15351C2F-AE4E-470C-96F3-E477AE08818F}" dt="2021-10-29T14:34:59.098" v="0" actId="1076"/>
          <ac:spMkLst>
            <pc:docMk/>
            <pc:sldMk cId="4203530820" sldId="294"/>
            <ac:spMk id="4" creationId="{CFD8BDCE-D2F1-417A-940A-FBC0D29CC70F}"/>
          </ac:spMkLst>
        </pc:spChg>
      </pc:sldChg>
      <pc:sldChg chg="modNotes">
        <pc:chgData name="Tiiu Rudov" userId="S::tiiu.rudov@haigekassa.ee::fccdb865-9cce-415d-b471-c11732b8a7ed" providerId="AD" clId="Web-{15351C2F-AE4E-470C-96F3-E477AE08818F}" dt="2021-10-29T14:38:24.416" v="29"/>
        <pc:sldMkLst>
          <pc:docMk/>
          <pc:sldMk cId="2670399076" sldId="304"/>
        </pc:sldMkLst>
      </pc:sldChg>
      <pc:sldChg chg="modSp">
        <pc:chgData name="Tiiu Rudov" userId="S::tiiu.rudov@haigekassa.ee::fccdb865-9cce-415d-b471-c11732b8a7ed" providerId="AD" clId="Web-{15351C2F-AE4E-470C-96F3-E477AE08818F}" dt="2021-10-29T14:37:40.696" v="7" actId="1076"/>
        <pc:sldMkLst>
          <pc:docMk/>
          <pc:sldMk cId="3755500312" sldId="306"/>
        </pc:sldMkLst>
        <pc:picChg chg="mod">
          <ac:chgData name="Tiiu Rudov" userId="S::tiiu.rudov@haigekassa.ee::fccdb865-9cce-415d-b471-c11732b8a7ed" providerId="AD" clId="Web-{15351C2F-AE4E-470C-96F3-E477AE08818F}" dt="2021-10-29T14:37:40.696" v="7" actId="1076"/>
          <ac:picMkLst>
            <pc:docMk/>
            <pc:sldMk cId="3755500312" sldId="306"/>
            <ac:picMk id="12" creationId="{8280EBB3-4450-49CC-8AC5-E9E45B8B2263}"/>
          </ac:picMkLst>
        </pc:picChg>
      </pc:sldChg>
      <pc:sldChg chg="del">
        <pc:chgData name="Tiiu Rudov" userId="S::tiiu.rudov@haigekassa.ee::fccdb865-9cce-415d-b471-c11732b8a7ed" providerId="AD" clId="Web-{15351C2F-AE4E-470C-96F3-E477AE08818F}" dt="2021-10-29T14:37:16.727" v="5"/>
        <pc:sldMkLst>
          <pc:docMk/>
          <pc:sldMk cId="750019935" sldId="307"/>
        </pc:sldMkLst>
      </pc:sldChg>
      <pc:sldChg chg="modSp">
        <pc:chgData name="Tiiu Rudov" userId="S::tiiu.rudov@haigekassa.ee::fccdb865-9cce-415d-b471-c11732b8a7ed" providerId="AD" clId="Web-{15351C2F-AE4E-470C-96F3-E477AE08818F}" dt="2021-10-29T14:37:34.844" v="6" actId="14100"/>
        <pc:sldMkLst>
          <pc:docMk/>
          <pc:sldMk cId="1807603157" sldId="308"/>
        </pc:sldMkLst>
        <pc:picChg chg="mod">
          <ac:chgData name="Tiiu Rudov" userId="S::tiiu.rudov@haigekassa.ee::fccdb865-9cce-415d-b471-c11732b8a7ed" providerId="AD" clId="Web-{15351C2F-AE4E-470C-96F3-E477AE08818F}" dt="2021-10-29T14:37:34.844" v="6" actId="14100"/>
          <ac:picMkLst>
            <pc:docMk/>
            <pc:sldMk cId="1807603157" sldId="308"/>
            <ac:picMk id="5" creationId="{A2EA2B01-2CBA-46C5-901A-AA87535545E1}"/>
          </ac:picMkLst>
        </pc:picChg>
      </pc:sldChg>
      <pc:sldChg chg="del">
        <pc:chgData name="Tiiu Rudov" userId="S::tiiu.rudov@haigekassa.ee::fccdb865-9cce-415d-b471-c11732b8a7ed" providerId="AD" clId="Web-{15351C2F-AE4E-470C-96F3-E477AE08818F}" dt="2021-10-29T14:37:03.648" v="2"/>
        <pc:sldMkLst>
          <pc:docMk/>
          <pc:sldMk cId="1309767001" sldId="309"/>
        </pc:sldMkLst>
      </pc:sldChg>
    </pc:docChg>
  </pc:docChgLst>
  <pc:docChgLst>
    <pc:chgData name="Tiiu Rudov" userId="S::tiiu.rudov@haigekassa.ee::fccdb865-9cce-415d-b471-c11732b8a7ed" providerId="AD" clId="Web-{8F376964-7E7C-C9A1-942D-FEEA0DF919D4}"/>
    <pc:docChg chg="delSld">
      <pc:chgData name="Tiiu Rudov" userId="S::tiiu.rudov@haigekassa.ee::fccdb865-9cce-415d-b471-c11732b8a7ed" providerId="AD" clId="Web-{8F376964-7E7C-C9A1-942D-FEEA0DF919D4}" dt="2021-11-16T06:12:57.626" v="0"/>
      <pc:docMkLst>
        <pc:docMk/>
      </pc:docMkLst>
      <pc:sldChg chg="del">
        <pc:chgData name="Tiiu Rudov" userId="S::tiiu.rudov@haigekassa.ee::fccdb865-9cce-415d-b471-c11732b8a7ed" providerId="AD" clId="Web-{8F376964-7E7C-C9A1-942D-FEEA0DF919D4}" dt="2021-11-16T06:12:57.626" v="0"/>
        <pc:sldMkLst>
          <pc:docMk/>
          <pc:sldMk cId="2165956466" sldId="305"/>
        </pc:sldMkLst>
      </pc:sldChg>
    </pc:docChg>
  </pc:docChgLst>
  <pc:docChgLst>
    <pc:chgData name="Tiiu Rudov" userId="S::tiiu.rudov@haigekassa.ee::fccdb865-9cce-415d-b471-c11732b8a7ed" providerId="AD" clId="Web-{D7352426-CFF3-4B63-9BED-76AFF260B5F3}"/>
    <pc:docChg chg="modSld">
      <pc:chgData name="Tiiu Rudov" userId="S::tiiu.rudov@haigekassa.ee::fccdb865-9cce-415d-b471-c11732b8a7ed" providerId="AD" clId="Web-{D7352426-CFF3-4B63-9BED-76AFF260B5F3}" dt="2021-10-29T10:42:22.241" v="1"/>
      <pc:docMkLst>
        <pc:docMk/>
      </pc:docMkLst>
      <pc:sldChg chg="modSp">
        <pc:chgData name="Tiiu Rudov" userId="S::tiiu.rudov@haigekassa.ee::fccdb865-9cce-415d-b471-c11732b8a7ed" providerId="AD" clId="Web-{D7352426-CFF3-4B63-9BED-76AFF260B5F3}" dt="2021-10-29T10:42:22.241" v="1"/>
        <pc:sldMkLst>
          <pc:docMk/>
          <pc:sldMk cId="2165956466" sldId="305"/>
        </pc:sldMkLst>
        <pc:graphicFrameChg chg="mod modGraphic">
          <ac:chgData name="Tiiu Rudov" userId="S::tiiu.rudov@haigekassa.ee::fccdb865-9cce-415d-b471-c11732b8a7ed" providerId="AD" clId="Web-{D7352426-CFF3-4B63-9BED-76AFF260B5F3}" dt="2021-10-29T10:42:22.241" v="1"/>
          <ac:graphicFrameMkLst>
            <pc:docMk/>
            <pc:sldMk cId="2165956466" sldId="305"/>
            <ac:graphicFrameMk id="9" creationId="{7E7BCD8E-3EFB-42B3-9C88-BC3E2C89ABC9}"/>
          </ac:graphicFrameMkLst>
        </pc:graphicFrameChg>
      </pc:sldChg>
    </pc:docChg>
  </pc:docChgLst>
  <pc:docChgLst>
    <pc:chgData name="Tiiu Rudov" userId="fccdb865-9cce-415d-b471-c11732b8a7ed" providerId="ADAL" clId="{9AA21126-03AB-4894-83DA-BCFA212E2238}"/>
    <pc:docChg chg="undo redo custSel modSld">
      <pc:chgData name="Tiiu Rudov" userId="fccdb865-9cce-415d-b471-c11732b8a7ed" providerId="ADAL" clId="{9AA21126-03AB-4894-83DA-BCFA212E2238}" dt="2022-04-08T07:19:36.066" v="108" actId="14100"/>
      <pc:docMkLst>
        <pc:docMk/>
      </pc:docMkLst>
      <pc:sldChg chg="modSp mod">
        <pc:chgData name="Tiiu Rudov" userId="fccdb865-9cce-415d-b471-c11732b8a7ed" providerId="ADAL" clId="{9AA21126-03AB-4894-83DA-BCFA212E2238}" dt="2022-04-08T06:55:09.280" v="27"/>
        <pc:sldMkLst>
          <pc:docMk/>
          <pc:sldMk cId="2507326157" sldId="296"/>
        </pc:sldMkLst>
        <pc:spChg chg="mod">
          <ac:chgData name="Tiiu Rudov" userId="fccdb865-9cce-415d-b471-c11732b8a7ed" providerId="ADAL" clId="{9AA21126-03AB-4894-83DA-BCFA212E2238}" dt="2022-04-08T06:54:07.903" v="19" actId="6549"/>
          <ac:spMkLst>
            <pc:docMk/>
            <pc:sldMk cId="2507326157" sldId="296"/>
            <ac:spMk id="3" creationId="{653D85DE-DAFC-4E41-8E9E-51DBF9CB9056}"/>
          </ac:spMkLst>
        </pc:spChg>
        <pc:spChg chg="mod">
          <ac:chgData name="Tiiu Rudov" userId="fccdb865-9cce-415d-b471-c11732b8a7ed" providerId="ADAL" clId="{9AA21126-03AB-4894-83DA-BCFA212E2238}" dt="2022-04-08T06:54:18.103" v="25" actId="6549"/>
          <ac:spMkLst>
            <pc:docMk/>
            <pc:sldMk cId="2507326157" sldId="296"/>
            <ac:spMk id="4" creationId="{F4325B90-79F7-497F-B3C3-7713466D29FE}"/>
          </ac:spMkLst>
        </pc:spChg>
        <pc:graphicFrameChg chg="mod">
          <ac:chgData name="Tiiu Rudov" userId="fccdb865-9cce-415d-b471-c11732b8a7ed" providerId="ADAL" clId="{9AA21126-03AB-4894-83DA-BCFA212E2238}" dt="2022-04-08T06:55:09.280" v="27"/>
          <ac:graphicFrameMkLst>
            <pc:docMk/>
            <pc:sldMk cId="2507326157" sldId="296"/>
            <ac:graphicFrameMk id="5" creationId="{26502443-07B7-431E-B153-F713F792D331}"/>
          </ac:graphicFrameMkLst>
        </pc:graphicFrameChg>
      </pc:sldChg>
      <pc:sldChg chg="addSp delSp modSp mod modNotesTx">
        <pc:chgData name="Tiiu Rudov" userId="fccdb865-9cce-415d-b471-c11732b8a7ed" providerId="ADAL" clId="{9AA21126-03AB-4894-83DA-BCFA212E2238}" dt="2022-04-08T07:07:13.835" v="88" actId="20577"/>
        <pc:sldMkLst>
          <pc:docMk/>
          <pc:sldMk cId="23317922" sldId="303"/>
        </pc:sldMkLst>
        <pc:picChg chg="del mod">
          <ac:chgData name="Tiiu Rudov" userId="fccdb865-9cce-415d-b471-c11732b8a7ed" providerId="ADAL" clId="{9AA21126-03AB-4894-83DA-BCFA212E2238}" dt="2022-04-08T06:57:01.205" v="54" actId="21"/>
          <ac:picMkLst>
            <pc:docMk/>
            <pc:sldMk cId="23317922" sldId="303"/>
            <ac:picMk id="3" creationId="{B0FBAB78-5BD6-41D6-AF9E-45FD7AEFF6F6}"/>
          </ac:picMkLst>
        </pc:picChg>
        <pc:picChg chg="add del mod">
          <ac:chgData name="Tiiu Rudov" userId="fccdb865-9cce-415d-b471-c11732b8a7ed" providerId="ADAL" clId="{9AA21126-03AB-4894-83DA-BCFA212E2238}" dt="2022-04-08T07:06:10.750" v="74" actId="21"/>
          <ac:picMkLst>
            <pc:docMk/>
            <pc:sldMk cId="23317922" sldId="303"/>
            <ac:picMk id="4" creationId="{BD90E783-98D5-48C0-9289-D4AF49A6B5C2}"/>
          </ac:picMkLst>
        </pc:picChg>
        <pc:picChg chg="add mod">
          <ac:chgData name="Tiiu Rudov" userId="fccdb865-9cce-415d-b471-c11732b8a7ed" providerId="ADAL" clId="{9AA21126-03AB-4894-83DA-BCFA212E2238}" dt="2022-04-08T07:06:23.187" v="77" actId="14100"/>
          <ac:picMkLst>
            <pc:docMk/>
            <pc:sldMk cId="23317922" sldId="303"/>
            <ac:picMk id="5" creationId="{6A5B614C-A6A3-4A9D-B031-C5E397CA2A49}"/>
          </ac:picMkLst>
        </pc:picChg>
      </pc:sldChg>
      <pc:sldChg chg="addSp delSp modSp mod modNotesTx">
        <pc:chgData name="Tiiu Rudov" userId="fccdb865-9cce-415d-b471-c11732b8a7ed" providerId="ADAL" clId="{9AA21126-03AB-4894-83DA-BCFA212E2238}" dt="2022-04-08T07:16:40.239" v="101" actId="14100"/>
        <pc:sldMkLst>
          <pc:docMk/>
          <pc:sldMk cId="3755500312" sldId="306"/>
        </pc:sldMkLst>
        <pc:picChg chg="del mod">
          <ac:chgData name="Tiiu Rudov" userId="fccdb865-9cce-415d-b471-c11732b8a7ed" providerId="ADAL" clId="{9AA21126-03AB-4894-83DA-BCFA212E2238}" dt="2022-04-08T06:57:45.887" v="61" actId="21"/>
          <ac:picMkLst>
            <pc:docMk/>
            <pc:sldMk cId="3755500312" sldId="306"/>
            <ac:picMk id="3" creationId="{12AE5B6A-65A3-4780-88D4-B88CD0C66EDB}"/>
          </ac:picMkLst>
        </pc:picChg>
        <pc:picChg chg="add del mod">
          <ac:chgData name="Tiiu Rudov" userId="fccdb865-9cce-415d-b471-c11732b8a7ed" providerId="ADAL" clId="{9AA21126-03AB-4894-83DA-BCFA212E2238}" dt="2022-04-08T07:16:30.614" v="97" actId="21"/>
          <ac:picMkLst>
            <pc:docMk/>
            <pc:sldMk cId="3755500312" sldId="306"/>
            <ac:picMk id="3" creationId="{7E47D9DF-7692-4785-AB4D-F86CE73D1E14}"/>
          </ac:picMkLst>
        </pc:picChg>
        <pc:picChg chg="add mod">
          <ac:chgData name="Tiiu Rudov" userId="fccdb865-9cce-415d-b471-c11732b8a7ed" providerId="ADAL" clId="{9AA21126-03AB-4894-83DA-BCFA212E2238}" dt="2022-04-08T07:16:40.239" v="101" actId="14100"/>
          <ac:picMkLst>
            <pc:docMk/>
            <pc:sldMk cId="3755500312" sldId="306"/>
            <ac:picMk id="4" creationId="{14093D1E-B1C9-4572-B84A-BD6F2E3D38B2}"/>
          </ac:picMkLst>
        </pc:picChg>
        <pc:picChg chg="add del mod">
          <ac:chgData name="Tiiu Rudov" userId="fccdb865-9cce-415d-b471-c11732b8a7ed" providerId="ADAL" clId="{9AA21126-03AB-4894-83DA-BCFA212E2238}" dt="2022-04-08T06:58:37.645" v="65" actId="21"/>
          <ac:picMkLst>
            <pc:docMk/>
            <pc:sldMk cId="3755500312" sldId="306"/>
            <ac:picMk id="4" creationId="{B5FC7F89-839D-4DB1-9E0E-379154004B11}"/>
          </ac:picMkLst>
        </pc:picChg>
        <pc:picChg chg="add del mod">
          <ac:chgData name="Tiiu Rudov" userId="fccdb865-9cce-415d-b471-c11732b8a7ed" providerId="ADAL" clId="{9AA21126-03AB-4894-83DA-BCFA212E2238}" dt="2022-04-08T07:15:30.827" v="91" actId="21"/>
          <ac:picMkLst>
            <pc:docMk/>
            <pc:sldMk cId="3755500312" sldId="306"/>
            <ac:picMk id="5" creationId="{1298FBBC-B6C8-4018-86AD-02D742510913}"/>
          </ac:picMkLst>
        </pc:picChg>
      </pc:sldChg>
      <pc:sldChg chg="addSp delSp modSp mod">
        <pc:chgData name="Tiiu Rudov" userId="fccdb865-9cce-415d-b471-c11732b8a7ed" providerId="ADAL" clId="{9AA21126-03AB-4894-83DA-BCFA212E2238}" dt="2022-04-08T06:55:47.627" v="42" actId="14100"/>
        <pc:sldMkLst>
          <pc:docMk/>
          <pc:sldMk cId="1807603157" sldId="308"/>
        </pc:sldMkLst>
        <pc:graphicFrameChg chg="add mod">
          <ac:chgData name="Tiiu Rudov" userId="fccdb865-9cce-415d-b471-c11732b8a7ed" providerId="ADAL" clId="{9AA21126-03AB-4894-83DA-BCFA212E2238}" dt="2022-04-08T06:55:18.947" v="31"/>
          <ac:graphicFrameMkLst>
            <pc:docMk/>
            <pc:sldMk cId="1807603157" sldId="308"/>
            <ac:graphicFrameMk id="4" creationId="{26502443-07B7-431E-B153-F713F792D331}"/>
          </ac:graphicFrameMkLst>
        </pc:graphicFrameChg>
        <pc:picChg chg="add mod">
          <ac:chgData name="Tiiu Rudov" userId="fccdb865-9cce-415d-b471-c11732b8a7ed" providerId="ADAL" clId="{9AA21126-03AB-4894-83DA-BCFA212E2238}" dt="2022-04-08T06:55:47.627" v="42" actId="14100"/>
          <ac:picMkLst>
            <pc:docMk/>
            <pc:sldMk cId="1807603157" sldId="308"/>
            <ac:picMk id="3" creationId="{5278BDE2-03F2-467A-8AE5-79CBED6F6AB5}"/>
          </ac:picMkLst>
        </pc:picChg>
        <pc:picChg chg="del mod">
          <ac:chgData name="Tiiu Rudov" userId="fccdb865-9cce-415d-b471-c11732b8a7ed" providerId="ADAL" clId="{9AA21126-03AB-4894-83DA-BCFA212E2238}" dt="2022-04-08T06:55:28.957" v="34" actId="21"/>
          <ac:picMkLst>
            <pc:docMk/>
            <pc:sldMk cId="1807603157" sldId="308"/>
            <ac:picMk id="7" creationId="{8B033F57-B574-4D84-B69B-D1BCA293B95B}"/>
          </ac:picMkLst>
        </pc:picChg>
      </pc:sldChg>
      <pc:sldChg chg="addSp delSp modSp mod">
        <pc:chgData name="Tiiu Rudov" userId="fccdb865-9cce-415d-b471-c11732b8a7ed" providerId="ADAL" clId="{9AA21126-03AB-4894-83DA-BCFA212E2238}" dt="2022-04-08T07:19:36.066" v="108" actId="14100"/>
        <pc:sldMkLst>
          <pc:docMk/>
          <pc:sldMk cId="4266249883" sldId="309"/>
        </pc:sldMkLst>
        <pc:spChg chg="mod">
          <ac:chgData name="Tiiu Rudov" userId="fccdb865-9cce-415d-b471-c11732b8a7ed" providerId="ADAL" clId="{9AA21126-03AB-4894-83DA-BCFA212E2238}" dt="2022-04-08T07:06:47.028" v="86" actId="6549"/>
          <ac:spMkLst>
            <pc:docMk/>
            <pc:sldMk cId="4266249883" sldId="309"/>
            <ac:spMk id="2" creationId="{5C7C44A7-DBDC-43E2-8481-2A4DDDB382ED}"/>
          </ac:spMkLst>
        </pc:spChg>
        <pc:picChg chg="add del">
          <ac:chgData name="Tiiu Rudov" userId="fccdb865-9cce-415d-b471-c11732b8a7ed" providerId="ADAL" clId="{9AA21126-03AB-4894-83DA-BCFA212E2238}" dt="2022-04-08T06:56:11.380" v="45" actId="21"/>
          <ac:picMkLst>
            <pc:docMk/>
            <pc:sldMk cId="4266249883" sldId="309"/>
            <ac:picMk id="3" creationId="{7A2AA24F-6EF7-41A1-B18B-37BC5499D9B3}"/>
          </ac:picMkLst>
        </pc:picChg>
        <pc:picChg chg="add mod">
          <ac:chgData name="Tiiu Rudov" userId="fccdb865-9cce-415d-b471-c11732b8a7ed" providerId="ADAL" clId="{9AA21126-03AB-4894-83DA-BCFA212E2238}" dt="2022-04-08T07:19:36.066" v="108" actId="14100"/>
          <ac:picMkLst>
            <pc:docMk/>
            <pc:sldMk cId="4266249883" sldId="309"/>
            <ac:picMk id="3" creationId="{D5CCB210-B96D-46CA-8609-32197634A426}"/>
          </ac:picMkLst>
        </pc:picChg>
        <pc:picChg chg="add del mod">
          <ac:chgData name="Tiiu Rudov" userId="fccdb865-9cce-415d-b471-c11732b8a7ed" providerId="ADAL" clId="{9AA21126-03AB-4894-83DA-BCFA212E2238}" dt="2022-04-08T07:19:29.102" v="105" actId="21"/>
          <ac:picMkLst>
            <pc:docMk/>
            <pc:sldMk cId="4266249883" sldId="309"/>
            <ac:picMk id="4" creationId="{DEBA08E4-495C-4696-A367-56E86C84C087}"/>
          </ac:picMkLst>
        </pc:picChg>
      </pc:sldChg>
    </pc:docChg>
  </pc:docChgLst>
  <pc:docChgLst>
    <pc:chgData name="Tiiu Rudov" userId="S::tiiu.rudov@haigekassa.ee::fccdb865-9cce-415d-b471-c11732b8a7ed" providerId="AD" clId="Web-{B9A5B111-175E-41A0-A916-9887F6A6E9BB}"/>
    <pc:docChg chg="modSld">
      <pc:chgData name="Tiiu Rudov" userId="S::tiiu.rudov@haigekassa.ee::fccdb865-9cce-415d-b471-c11732b8a7ed" providerId="AD" clId="Web-{B9A5B111-175E-41A0-A916-9887F6A6E9BB}" dt="2021-10-29T10:39:22.483" v="1"/>
      <pc:docMkLst>
        <pc:docMk/>
      </pc:docMkLst>
      <pc:sldChg chg="modNotes">
        <pc:chgData name="Tiiu Rudov" userId="S::tiiu.rudov@haigekassa.ee::fccdb865-9cce-415d-b471-c11732b8a7ed" providerId="AD" clId="Web-{B9A5B111-175E-41A0-A916-9887F6A6E9BB}" dt="2021-10-29T10:39:22.483" v="1"/>
        <pc:sldMkLst>
          <pc:docMk/>
          <pc:sldMk cId="2670399076" sldId="304"/>
        </pc:sldMkLst>
      </pc:sldChg>
    </pc:docChg>
  </pc:docChgLst>
  <pc:docChgLst>
    <pc:chgData name="Tiiu Rudov" userId="S::tiiu.rudov@haigekassa.ee::fccdb865-9cce-415d-b471-c11732b8a7ed" providerId="AD" clId="Web-{82B8352D-341F-1EC8-A9C1-A23A02916BA0}"/>
    <pc:docChg chg="modSld">
      <pc:chgData name="Tiiu Rudov" userId="S::tiiu.rudov@haigekassa.ee::fccdb865-9cce-415d-b471-c11732b8a7ed" providerId="AD" clId="Web-{82B8352D-341F-1EC8-A9C1-A23A02916BA0}" dt="2021-11-19T09:21:01.634" v="21" actId="20577"/>
      <pc:docMkLst>
        <pc:docMk/>
      </pc:docMkLst>
      <pc:sldChg chg="modSp">
        <pc:chgData name="Tiiu Rudov" userId="S::tiiu.rudov@haigekassa.ee::fccdb865-9cce-415d-b471-c11732b8a7ed" providerId="AD" clId="Web-{82B8352D-341F-1EC8-A9C1-A23A02916BA0}" dt="2021-11-19T09:21:01.634" v="21" actId="20577"/>
        <pc:sldMkLst>
          <pc:docMk/>
          <pc:sldMk cId="2507326157" sldId="296"/>
        </pc:sldMkLst>
        <pc:spChg chg="mod">
          <ac:chgData name="Tiiu Rudov" userId="S::tiiu.rudov@haigekassa.ee::fccdb865-9cce-415d-b471-c11732b8a7ed" providerId="AD" clId="Web-{82B8352D-341F-1EC8-A9C1-A23A02916BA0}" dt="2021-11-19T09:21:01.634" v="21" actId="20577"/>
          <ac:spMkLst>
            <pc:docMk/>
            <pc:sldMk cId="2507326157" sldId="296"/>
            <ac:spMk id="3" creationId="{653D85DE-DAFC-4E41-8E9E-51DBF9CB905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6BE753-18AD-46BA-A857-E2D1CF95A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21079-5A4E-4924-82F8-9B7C32D5CB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32A81-4B7C-4B44-81C6-242DC8E93C93}" type="datetime1">
              <a:rPr lang="et-EE" smtClean="0"/>
              <a:t>08.04.2022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2FCDD-C2E1-4344-A494-C4A0E753B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40566-80DA-4559-9F43-AFB88FD421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0AFF-01E7-4CC4-8405-AEFD5DE0803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9709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8C49-5557-4F14-A378-C85BF1AFE31E}" type="datetime1">
              <a:rPr lang="et-EE" smtClean="0"/>
              <a:t>08.04.2022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BAA52-1EB5-4948-A06B-1ECA113F7AE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06996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656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800" b="0" i="0" dirty="0">
                <a:effectLst/>
                <a:latin typeface="Segoe UI" panose="020B0502040204020203" pitchFamily="34" charset="0"/>
              </a:rPr>
              <a:t>T</a:t>
            </a:r>
            <a:r>
              <a:rPr lang="fi-FI" sz="1800" b="0" i="0" dirty="0">
                <a:effectLst/>
                <a:latin typeface="Segoe UI" panose="020B0502040204020203" pitchFamily="34" charset="0"/>
              </a:rPr>
              <a:t>OP 10 </a:t>
            </a:r>
            <a:r>
              <a:rPr lang="fi-FI" sz="1800" b="0" i="0" dirty="0" err="1">
                <a:effectLst/>
                <a:latin typeface="Segoe UI" panose="020B0502040204020203" pitchFamily="34" charset="0"/>
              </a:rPr>
              <a:t>raviasutust</a:t>
            </a:r>
            <a:r>
              <a:rPr lang="fi-FI" sz="1800" b="0" i="0" dirty="0">
                <a:effectLst/>
                <a:latin typeface="Segoe UI" panose="020B0502040204020203" pitchFamily="34" charset="0"/>
              </a:rPr>
              <a:t> on </a:t>
            </a:r>
            <a:r>
              <a:rPr lang="fi-FI" sz="1800" b="0" i="0" dirty="0" err="1">
                <a:effectLst/>
                <a:latin typeface="Segoe UI" panose="020B0502040204020203" pitchFamily="34" charset="0"/>
              </a:rPr>
              <a:t>osutanud</a:t>
            </a:r>
            <a:r>
              <a:rPr lang="fi-FI" sz="1800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sz="1800" b="0" i="0" dirty="0" err="1">
                <a:effectLst/>
                <a:latin typeface="Segoe UI" panose="020B0502040204020203" pitchFamily="34" charset="0"/>
              </a:rPr>
              <a:t>kõikidest</a:t>
            </a:r>
            <a:r>
              <a:rPr lang="fi-FI" sz="1800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sz="1800" b="0" i="0" baseline="0" dirty="0">
                <a:effectLst/>
                <a:latin typeface="Segoe UI" panose="020B0502040204020203" pitchFamily="34" charset="0"/>
              </a:rPr>
              <a:t>e-</a:t>
            </a:r>
            <a:r>
              <a:rPr lang="fi-FI" sz="1800" b="0" i="0" baseline="0" dirty="0" err="1">
                <a:effectLst/>
                <a:latin typeface="Segoe UI" panose="020B0502040204020203" pitchFamily="34" charset="0"/>
              </a:rPr>
              <a:t>konsultatsioonidest</a:t>
            </a:r>
            <a:r>
              <a:rPr lang="fi-FI" sz="1800" b="0" i="0" dirty="0">
                <a:effectLst/>
                <a:latin typeface="Segoe UI" panose="020B0502040204020203" pitchFamily="34" charset="0"/>
              </a:rPr>
              <a:t> 9</a:t>
            </a:r>
            <a:r>
              <a:rPr lang="et-EE" sz="1800" b="0" i="0" dirty="0">
                <a:effectLst/>
                <a:latin typeface="Segoe UI" panose="020B0502040204020203" pitchFamily="34" charset="0"/>
              </a:rPr>
              <a:t>3</a:t>
            </a:r>
            <a:r>
              <a:rPr lang="fi-FI" sz="1800" b="0" i="0" dirty="0">
                <a:effectLst/>
                <a:latin typeface="Segoe UI" panose="020B0502040204020203" pitchFamily="34" charset="0"/>
              </a:rPr>
              <a:t>%</a:t>
            </a:r>
            <a:endParaRPr lang="fi-FI" sz="1800" b="0" i="0" dirty="0">
              <a:effectLst/>
              <a:latin typeface="Arial" panose="020B0604020202020204" pitchFamily="34" charset="0"/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1075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TOP 10 erialal tehtud e-konsultatsioonid moodustavad kõikidest e-konsultatsioonidest </a:t>
            </a:r>
            <a:r>
              <a:rPr lang="et-EE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52</a:t>
            </a:r>
            <a:r>
              <a:rPr lang="nn-NO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% </a:t>
            </a:r>
            <a:endParaRPr lang="et-EE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4668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4E9BBA8-714D-426E-8051-0D86F44A82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680E2F-3789-4AD2-BC3A-5DB053AF1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113805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083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5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506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4058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32486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33003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628067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65194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176447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876955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44692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070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Taustapildi lisamiseks aktiveeriga taust ja valige menüürealt „Insert“ &gt; „Picture“">
            <a:extLst>
              <a:ext uri="{FF2B5EF4-FFF2-40B4-BE49-F238E27FC236}">
                <a16:creationId xmlns:a16="http://schemas.microsoft.com/office/drawing/2014/main" id="{ED72BA91-E9EF-4998-A625-1F2ADDEF5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360000" rIns="0" bIns="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t-EE"/>
              <a:t>Pildi lisamiseks vajutage ekraani keskel olvat pildiikooni. Teksti värv valige vastavalt pilditoonile.</a:t>
            </a:r>
            <a:br>
              <a:rPr lang="et-EE"/>
            </a:br>
            <a:r>
              <a:rPr lang="et-EE"/>
              <a:t>Kuna ikoon asub pealkirja tekstikasti all, tuleb korraks see eest ära liigutada.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8" y="5662613"/>
            <a:ext cx="2841380" cy="927344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ADC9D67-7DA9-4E4F-88FB-02CF2BD373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965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12397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5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556465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093601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561448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2303147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818385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776121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2499979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80220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89DF306-CCDF-41A0-8787-83AAD61EC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1E09707-F5F9-48E4-82E0-2F94DA6D3E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A3878AC-8258-4B0E-A6FB-922B3A238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9570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278776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731427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1715843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1817829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4122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8483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4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9275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8198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989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1397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9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8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988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8150444-6954-4AFD-850E-F25993D0BB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2307B05-13AB-401E-9221-3E1EA8BE0D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AB5CC2F-F2FF-4FC9-912B-47176EBC23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5191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4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9275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07138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8 - 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91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5244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5091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9566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40201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519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2478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178394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4559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B92F1F7-77DE-449B-9124-1D5E04AC96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6EBBEBC-FE03-4E6D-946D-83BF54E266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E29B563-E2E7-4F70-9320-366DF909C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0984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4257315-1516-4E70-89E5-4CE6CE88C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3297089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70077CF-B176-4BCE-B5B3-B48E71B0F4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526500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FC93094-33D0-4F5D-A03A-0331251C07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1227748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B95D506-ED7C-4307-91B8-A44E35B8F9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357051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A19E79-3B8C-416F-B88F-4C5722D6C5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4206204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594774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231189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93380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307FE92-E10A-4F64-9CB6-2351776785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F25F4B9-514E-441A-88FC-F97059F59E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8414C2F-24D9-4FFF-92FB-654F7B387D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074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344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Taustapildi lisamiseks aktiveeriga taust ja valige menüürealt „Insert“ &gt; „Picture“">
            <a:extLst>
              <a:ext uri="{FF2B5EF4-FFF2-40B4-BE49-F238E27FC236}">
                <a16:creationId xmlns:a16="http://schemas.microsoft.com/office/drawing/2014/main" id="{ED72BA91-E9EF-4998-A625-1F2ADDEF5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360000" rIns="0" bIns="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t-EE"/>
              <a:t>Pildi lisamiseks vajutage ekraani keskel olvat pildiikooni. Teksti värv valige vastavalt pilditoonile.</a:t>
            </a:r>
            <a:br>
              <a:rPr lang="et-EE"/>
            </a:br>
            <a:r>
              <a:rPr lang="et-EE"/>
              <a:t>Kuna ikoon asub pealkirja tekstikasti all, tuleb korraks see eest ära liigutada.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26" y="5662613"/>
            <a:ext cx="2841380" cy="9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2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326" y="5662613"/>
            <a:ext cx="2841380" cy="9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957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7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94" r:id="rId8"/>
    <p:sldLayoutId id="2147483695" r:id="rId9"/>
    <p:sldLayoutId id="2147483704" r:id="rId10"/>
    <p:sldLayoutId id="2147483705" r:id="rId11"/>
    <p:sldLayoutId id="214748371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0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700" r:id="rId8"/>
    <p:sldLayoutId id="2147483702" r:id="rId9"/>
    <p:sldLayoutId id="2147483703" r:id="rId10"/>
    <p:sldLayoutId id="214748371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1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6" r:id="rId8"/>
    <p:sldLayoutId id="2147483707" r:id="rId9"/>
    <p:sldLayoutId id="2147483715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448118-8414-4E02-AC50-5ADCF09D7F40}"/>
              </a:ext>
            </a:extLst>
          </p:cNvPr>
          <p:cNvSpPr txBox="1"/>
          <p:nvPr userDrawn="1"/>
        </p:nvSpPr>
        <p:spPr>
          <a:xfrm>
            <a:off x="11388725" y="6237288"/>
            <a:ext cx="803275" cy="6207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31501465-C2EB-438E-B0D2-E33896D19766}" type="slidenum">
              <a:rPr lang="et-EE" sz="1000" smtClean="0">
                <a:solidFill>
                  <a:schemeClr val="accent6"/>
                </a:solidFill>
              </a:rPr>
              <a:t>‹#›</a:t>
            </a:fld>
            <a:endParaRPr lang="et-EE" sz="10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7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10" r:id="rId9"/>
    <p:sldLayoutId id="2147483711" r:id="rId10"/>
    <p:sldLayoutId id="2147483712" r:id="rId11"/>
    <p:sldLayoutId id="2147483713" r:id="rId12"/>
    <p:sldLayoutId id="2147483716" r:id="rId13"/>
    <p:sldLayoutId id="2147483717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71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708" r:id="rId8"/>
    <p:sldLayoutId id="2147483709" r:id="rId9"/>
    <p:sldLayoutId id="214748371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2517C5-EE98-4B0E-89D3-0EEE335295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/>
              <a:t>E-konsultatsioonid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D85DE-DAFC-4E41-8E9E-51DBF9CB90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4484793"/>
            <a:ext cx="10585450" cy="903837"/>
          </a:xfrm>
        </p:spPr>
        <p:txBody>
          <a:bodyPr/>
          <a:lstStyle/>
          <a:p>
            <a:r>
              <a:rPr lang="et-EE" dirty="0"/>
              <a:t> Tervise infosüsteemi andmete alusel</a:t>
            </a:r>
            <a:endParaRPr lang="en-US" dirty="0"/>
          </a:p>
          <a:p>
            <a:r>
              <a:rPr lang="et-EE" dirty="0"/>
              <a:t>I kvartal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B90-79F7-497F-B3C3-7713466D29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08.04.2022</a:t>
            </a:r>
          </a:p>
        </p:txBody>
      </p:sp>
    </p:spTree>
    <p:extLst>
      <p:ext uri="{BB962C8B-B14F-4D97-AF65-F5344CB8AC3E}">
        <p14:creationId xmlns:p14="http://schemas.microsoft.com/office/powerpoint/2010/main" val="250732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440B2D-E168-4C62-B9C5-3BEBC9C6BA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399113"/>
            <a:ext cx="10585450" cy="443198"/>
          </a:xfrm>
        </p:spPr>
        <p:txBody>
          <a:bodyPr/>
          <a:lstStyle/>
          <a:p>
            <a:r>
              <a:rPr lang="et-EE" dirty="0"/>
              <a:t>E- konsultatsioonide vastuste arv </a:t>
            </a:r>
            <a:endParaRPr lang="et-EE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8BDE2-03F2-467A-8AE5-79CBED6F6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849" y="1475034"/>
            <a:ext cx="7974563" cy="505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0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7C44A7-DBDC-43E2-8481-2A4DDDB38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455704"/>
            <a:ext cx="10585450" cy="443198"/>
          </a:xfrm>
        </p:spPr>
        <p:txBody>
          <a:bodyPr/>
          <a:lstStyle/>
          <a:p>
            <a:r>
              <a:rPr lang="fi-FI" dirty="0"/>
              <a:t>E-</a:t>
            </a:r>
            <a:r>
              <a:rPr lang="fi-FI" dirty="0" err="1"/>
              <a:t>konsultatsiooni</a:t>
            </a:r>
            <a:r>
              <a:rPr lang="fi-FI" dirty="0"/>
              <a:t> </a:t>
            </a:r>
            <a:r>
              <a:rPr lang="fi-FI" dirty="0" err="1"/>
              <a:t>vastuste</a:t>
            </a:r>
            <a:r>
              <a:rPr lang="fi-FI" dirty="0"/>
              <a:t> </a:t>
            </a:r>
            <a:r>
              <a:rPr lang="fi-FI" dirty="0" err="1"/>
              <a:t>liigid</a:t>
            </a:r>
            <a:r>
              <a:rPr lang="fi-FI" dirty="0"/>
              <a:t> 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CCB210-B96D-46CA-8609-32197634A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239" y="1468023"/>
            <a:ext cx="8004822" cy="51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4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03471E-6DD3-48B0-9629-68C180117E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476" y="82704"/>
            <a:ext cx="11344758" cy="457576"/>
          </a:xfrm>
        </p:spPr>
        <p:txBody>
          <a:bodyPr/>
          <a:lstStyle/>
          <a:p>
            <a:r>
              <a:rPr lang="et-EE" dirty="0"/>
              <a:t>  </a:t>
            </a:r>
            <a:r>
              <a:rPr lang="et-EE" dirty="0" err="1"/>
              <a:t>E-konsultatsiooni</a:t>
            </a:r>
            <a:r>
              <a:rPr lang="et-EE" dirty="0"/>
              <a:t> osutanud raviasutused </a:t>
            </a:r>
            <a:r>
              <a:rPr lang="et-EE" sz="2000" dirty="0"/>
              <a:t>(TOP 10)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B614C-A6A3-4A9D-B031-C5E397CA2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098" y="1145850"/>
            <a:ext cx="8160400" cy="52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3437AD-85A4-427C-B452-362824435F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112453"/>
            <a:ext cx="9981601" cy="443198"/>
          </a:xfrm>
        </p:spPr>
        <p:txBody>
          <a:bodyPr/>
          <a:lstStyle/>
          <a:p>
            <a:r>
              <a:rPr lang="et-EE" dirty="0"/>
              <a:t>E–konsultatsioonide erialad </a:t>
            </a:r>
            <a:r>
              <a:rPr lang="et-EE" sz="2000" dirty="0"/>
              <a:t>(TOP 10 eriala)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93D1E-B1C9-4572-B84A-BD6F2E3D3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421" y="1189392"/>
            <a:ext cx="8469044" cy="53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0031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000"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8B8D2EDB-DC43-4AA2-A722-160B315246F6}"/>
    </a:ext>
  </a:extLst>
</a:theme>
</file>

<file path=ppt/theme/theme2.xml><?xml version="1.0" encoding="utf-8"?>
<a:theme xmlns:a="http://schemas.openxmlformats.org/drawingml/2006/main" name="Subtitle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85368373-0236-43F6-AE76-F26F784D13BA}"/>
    </a:ext>
  </a:extLst>
</a:theme>
</file>

<file path=ppt/theme/theme3.xml><?xml version="1.0" encoding="utf-8"?>
<a:theme xmlns:a="http://schemas.openxmlformats.org/drawingml/2006/main" name="Quotes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CA036D17-FBC3-4E08-99F3-F7B41D74F522}"/>
    </a:ext>
  </a:extLst>
</a:theme>
</file>

<file path=ppt/theme/theme4.xml><?xml version="1.0" encoding="utf-8"?>
<a:theme xmlns:a="http://schemas.openxmlformats.org/drawingml/2006/main" name="Content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450C8D2B-65EE-43FA-A93B-34CC383F9D40}"/>
    </a:ext>
  </a:extLst>
</a:theme>
</file>

<file path=ppt/theme/theme5.xml><?xml version="1.0" encoding="utf-8"?>
<a:theme xmlns:a="http://schemas.openxmlformats.org/drawingml/2006/main" name="Thank You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7A6F241F-D603-4143-8C7C-DCB175E0F06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77787E6CA1E0469A1D3A2B62ABC0B5" ma:contentTypeVersion="14" ma:contentTypeDescription="Loo uus dokument" ma:contentTypeScope="" ma:versionID="2f59df8e265fc16f8a1a2db4d6c3eec7">
  <xsd:schema xmlns:xsd="http://www.w3.org/2001/XMLSchema" xmlns:xs="http://www.w3.org/2001/XMLSchema" xmlns:p="http://schemas.microsoft.com/office/2006/metadata/properties" xmlns:ns1="http://schemas.microsoft.com/sharepoint/v3" xmlns:ns2="034cb026-49f9-4152-a171-163aaaf6402b" xmlns:ns3="91fde63e-c9b7-4f87-ba4f-1cfd7dff8b8a" targetNamespace="http://schemas.microsoft.com/office/2006/metadata/properties" ma:root="true" ma:fieldsID="1ad23d1cd752693392a4ca53b9819a94" ns1:_="" ns2:_="" ns3:_="">
    <xsd:import namespace="http://schemas.microsoft.com/sharepoint/v3"/>
    <xsd:import namespace="034cb026-49f9-4152-a171-163aaaf6402b"/>
    <xsd:import namespace="91fde63e-c9b7-4f87-ba4f-1cfd7dff8b8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Ühtse nõuetele vastavuse poliitika atribuudid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Ühtse nõuetele vastavuse poliitika kasutajaliidesetoim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cb026-49f9-4152-a171-163aaaf640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de63e-c9b7-4f87-ba4f-1cfd7dff8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430C6E-3129-497E-964C-2755986DAD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FDB72F-057D-4AEB-9E5D-2FDE2D371D79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91fde63e-c9b7-4f87-ba4f-1cfd7dff8b8a"/>
    <ds:schemaRef ds:uri="http://purl.org/dc/dcmitype/"/>
    <ds:schemaRef ds:uri="http://schemas.microsoft.com/office/infopath/2007/PartnerControls"/>
    <ds:schemaRef ds:uri="034cb026-49f9-4152-a171-163aaaf6402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C616134-9D5F-4E05-8B3A-90ABDC371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4cb026-49f9-4152-a171-163aaaf6402b"/>
    <ds:schemaRef ds:uri="91fde63e-c9b7-4f87-ba4f-1cfd7dff8b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TERVISEKASSA_PPT_template</Template>
  <TotalTime>220</TotalTime>
  <Words>58</Words>
  <Application>Microsoft Office PowerPoint</Application>
  <PresentationFormat>Widescreen</PresentationFormat>
  <Paragraphs>13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Segoe UI</vt:lpstr>
      <vt:lpstr>Title Master</vt:lpstr>
      <vt:lpstr>Subtitle Master</vt:lpstr>
      <vt:lpstr>Quotes Master</vt:lpstr>
      <vt:lpstr>Content Master</vt:lpstr>
      <vt:lpstr>Thank You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 Valli</dc:creator>
  <cp:lastModifiedBy>Tiiu Rudov</cp:lastModifiedBy>
  <cp:revision>8</cp:revision>
  <dcterms:created xsi:type="dcterms:W3CDTF">2021-09-06T17:02:28Z</dcterms:created>
  <dcterms:modified xsi:type="dcterms:W3CDTF">2022-04-08T07:19:41Z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0x010100EA77787E6CA1E0469A1D3A2B62ABC0B5</vt:lpwstr>
  </property>
</Properties>
</file>